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3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2" r:id="rId55"/>
    <p:sldId id="315" r:id="rId56"/>
    <p:sldId id="314" r:id="rId57"/>
    <p:sldId id="316" r:id="rId58"/>
    <p:sldId id="317" r:id="rId5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 autoAdjust="0"/>
    <p:restoredTop sz="96327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18FADF2-B5F7-C340-BF00-28E9386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483371"/>
            <a:ext cx="10076033" cy="412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A57848-3171-A0F5-F532-54B2A416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962"/>
            <a:ext cx="12192000" cy="38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2" y="191546"/>
            <a:ext cx="5687658" cy="3064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31" y="191546"/>
            <a:ext cx="5057329" cy="30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0" y="3296753"/>
            <a:ext cx="2992603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3302070"/>
            <a:ext cx="3400489" cy="288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F43C04-7C8B-2962-9561-ECB6B27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8" y="287914"/>
            <a:ext cx="8327300" cy="2739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E26C6-70D6-2D9A-A309-218601428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11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69DE81-B051-A272-56C7-B1817B71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505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F999E4-FB0B-0546-DD12-2A3EE9AD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57" y="196383"/>
            <a:ext cx="5540730" cy="3049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835521-661A-B100-5817-6BF42B5C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9" y="3429000"/>
            <a:ext cx="5602287" cy="3199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E055D9-B3C2-BBA4-12C2-7E84B796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57" y="3429000"/>
            <a:ext cx="5540730" cy="3199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7E8743-EAE0-5ACB-2119-3B964E098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9" y="196383"/>
            <a:ext cx="5602287" cy="30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5D0906-A143-FAEA-A52C-57BBB7A1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28191"/>
            <a:ext cx="7772400" cy="442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849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E2ECC07-57A6-32DA-26E0-7831AB14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75" y="143207"/>
            <a:ext cx="11379570" cy="469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537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E7C453F-C4FE-F163-C9F1-4BE6D5E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607913"/>
            <a:ext cx="11379570" cy="5642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87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3970</TotalTime>
  <Words>152</Words>
  <Application>Microsoft Macintosh PowerPoint</Application>
  <PresentationFormat>ワイド画面</PresentationFormat>
  <Paragraphs>44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2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11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65</cp:revision>
  <dcterms:created xsi:type="dcterms:W3CDTF">2022-12-20T13:05:06Z</dcterms:created>
  <dcterms:modified xsi:type="dcterms:W3CDTF">2023-04-05T05:53:19Z</dcterms:modified>
</cp:coreProperties>
</file>